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29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073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2968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9891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841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8829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034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429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357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658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996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853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274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77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816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7442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72A5F-545D-47B3-B7FE-558A1FBCA13C}" type="datetimeFigureOut">
              <a:rPr lang="hr-HR" smtClean="0"/>
              <a:t>30.4.2023.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F430E1-AEB9-4458-AACB-F244DFE8CC3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52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07067" y="1531697"/>
            <a:ext cx="7766936" cy="1646302"/>
          </a:xfrm>
        </p:spPr>
        <p:txBody>
          <a:bodyPr/>
          <a:lstStyle/>
          <a:p>
            <a:r>
              <a:rPr lang="hr-HR" dirty="0" smtClean="0"/>
              <a:t>RASTIMO ZAJEDNO 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892767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/>
              <a:t>ERASMUS+KA122 PROJEKT</a:t>
            </a:r>
            <a:endParaRPr lang="hr-HR" sz="2800" dirty="0"/>
          </a:p>
          <a:p>
            <a:pPr algn="l"/>
            <a:r>
              <a:rPr lang="hr-HR" sz="2800" dirty="0" smtClean="0"/>
              <a:t>1.SASTANAK PROJEKTNOG TIMA</a:t>
            </a:r>
          </a:p>
          <a:p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5551774"/>
            <a:ext cx="4427438" cy="126466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106" y="5694816"/>
            <a:ext cx="2974848" cy="116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4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Prije prijave na natječaj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Sudjelovali smo na </a:t>
            </a:r>
            <a:r>
              <a:rPr lang="hr-HR" dirty="0" err="1" smtClean="0"/>
              <a:t>Erasmus</a:t>
            </a:r>
            <a:r>
              <a:rPr lang="hr-HR" dirty="0"/>
              <a:t>+ regionalnoj radionici </a:t>
            </a:r>
            <a:r>
              <a:rPr lang="hr-HR" dirty="0" smtClean="0"/>
              <a:t>za </a:t>
            </a:r>
            <a:r>
              <a:rPr lang="hr-HR" dirty="0"/>
              <a:t>potencijalne prijavitelje Ključne aktivnosti 1 programa </a:t>
            </a:r>
            <a:r>
              <a:rPr lang="hr-HR" dirty="0" err="1"/>
              <a:t>Erasmus</a:t>
            </a:r>
            <a:r>
              <a:rPr lang="hr-HR" dirty="0"/>
              <a:t>+ u području odgoja i općeg </a:t>
            </a:r>
            <a:r>
              <a:rPr lang="hr-HR" dirty="0" smtClean="0"/>
              <a:t>obrazovanja</a:t>
            </a:r>
            <a:r>
              <a:rPr lang="hr-HR" dirty="0"/>
              <a:t> koja </a:t>
            </a:r>
            <a:r>
              <a:rPr lang="hr-HR" dirty="0" smtClean="0"/>
              <a:t>se održala </a:t>
            </a:r>
            <a:r>
              <a:rPr lang="hr-HR" dirty="0"/>
              <a:t>u Zadru </a:t>
            </a:r>
            <a:r>
              <a:rPr lang="hr-HR" dirty="0" smtClean="0"/>
              <a:t>29</a:t>
            </a:r>
            <a:r>
              <a:rPr lang="hr-HR" dirty="0"/>
              <a:t>. i 30. lipnja 2022. </a:t>
            </a:r>
            <a:endParaRPr lang="hr-HR" dirty="0" smtClean="0"/>
          </a:p>
          <a:p>
            <a:r>
              <a:rPr lang="hr-HR" dirty="0" smtClean="0"/>
              <a:t>Radionicu o </a:t>
            </a:r>
            <a:r>
              <a:rPr lang="hr-HR" dirty="0" err="1" smtClean="0"/>
              <a:t>Eramus</a:t>
            </a:r>
            <a:r>
              <a:rPr lang="hr-HR" dirty="0" smtClean="0"/>
              <a:t>+ projektima u našoj školi je održala psihologinja OŠ Marjan</a:t>
            </a:r>
            <a:endParaRPr lang="hr-HR" dirty="0"/>
          </a:p>
          <a:p>
            <a:r>
              <a:rPr lang="hr-HR" dirty="0" smtClean="0"/>
              <a:t>Promišljanje o potrebama škole</a:t>
            </a:r>
          </a:p>
          <a:p>
            <a:r>
              <a:rPr lang="hr-HR" dirty="0" smtClean="0"/>
              <a:t>Izrada Europskog razvojnog plana</a:t>
            </a:r>
          </a:p>
          <a:p>
            <a:r>
              <a:rPr lang="hr-HR" dirty="0" smtClean="0"/>
              <a:t>Pisanje projektne prijave </a:t>
            </a:r>
          </a:p>
          <a:p>
            <a:r>
              <a:rPr lang="hr-HR" dirty="0" smtClean="0"/>
              <a:t>Prijava projekta- rok 4. listopada 2022. (</a:t>
            </a:r>
            <a:r>
              <a:rPr lang="pl-PL" dirty="0"/>
              <a:t>Mobilnost pojedinaca u odgoju i općem </a:t>
            </a:r>
            <a:r>
              <a:rPr lang="pl-PL" dirty="0" smtClean="0"/>
              <a:t>obrazovanju-kratkoročni projekti mobilnosti)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18353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Potrebe škole na kojima se temelji projekt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temelju fokus grupa provedenih s učiteljima </a:t>
            </a:r>
            <a:r>
              <a:rPr lang="hr-HR" dirty="0" smtClean="0"/>
              <a:t>utvrđena </a:t>
            </a:r>
            <a:r>
              <a:rPr lang="hr-HR" dirty="0"/>
              <a:t>su područja u kojima je nužno unaprjeđenje rada i u kojima se škola želi usavršiti. Zatim je izrađen razvojni plan škole te su definirana prioritetna područja: 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Unapređenje </a:t>
            </a:r>
            <a:r>
              <a:rPr lang="hr-HR" dirty="0"/>
              <a:t>odgojno-obrazovnog rada s učenicima s posebnim potrebama </a:t>
            </a:r>
          </a:p>
          <a:p>
            <a:pPr lvl="0" fontAlgn="base">
              <a:buFont typeface="+mj-lt"/>
              <a:buAutoNum type="arabicPeriod"/>
            </a:pPr>
            <a:r>
              <a:rPr lang="hr-HR" dirty="0"/>
              <a:t>Razvoj aktivnosti koje potiču aktivno sudjelovanje učenika s posebnim potrebama u životu škole i lokalne zajednice </a:t>
            </a:r>
          </a:p>
          <a:p>
            <a:pPr lvl="0" fontAlgn="base">
              <a:buFont typeface="+mj-lt"/>
              <a:buAutoNum type="arabicPeriod"/>
            </a:pPr>
            <a:r>
              <a:rPr lang="hr-HR" dirty="0"/>
              <a:t>Jačanje europske dimenzije škole </a:t>
            </a:r>
          </a:p>
          <a:p>
            <a:pPr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304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Ciljevi projekta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hr-HR" sz="2800" dirty="0" smtClean="0"/>
              <a:t>Unaprjeđenje </a:t>
            </a:r>
            <a:r>
              <a:rPr lang="hr-HR" sz="2800" dirty="0"/>
              <a:t>kompetencija učitelja za rad s učenicima s posebnim odgojno-obrazovnim </a:t>
            </a:r>
            <a:r>
              <a:rPr lang="hr-HR" sz="2800" dirty="0" smtClean="0"/>
              <a:t>potrebama</a:t>
            </a:r>
          </a:p>
          <a:p>
            <a:pPr>
              <a:buFont typeface="+mj-lt"/>
              <a:buAutoNum type="arabicPeriod"/>
            </a:pPr>
            <a:endParaRPr lang="hr-HR" sz="2800" dirty="0"/>
          </a:p>
          <a:p>
            <a:pPr>
              <a:buFont typeface="+mj-lt"/>
              <a:buAutoNum type="arabicPeriod"/>
            </a:pPr>
            <a:r>
              <a:rPr lang="hr-HR" sz="2800" dirty="0" smtClean="0"/>
              <a:t>Uvođenje </a:t>
            </a:r>
            <a:r>
              <a:rPr lang="hr-HR" sz="2800" dirty="0" err="1"/>
              <a:t>inkluzivnog</a:t>
            </a:r>
            <a:r>
              <a:rPr lang="hr-HR" sz="2800" dirty="0"/>
              <a:t> volontiranja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320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 rad </a:t>
            </a:r>
            <a:r>
              <a:rPr lang="hr-HR" dirty="0" err="1" smtClean="0"/>
              <a:t>Job</a:t>
            </a:r>
            <a:r>
              <a:rPr lang="hr-HR" dirty="0" smtClean="0"/>
              <a:t> </a:t>
            </a:r>
            <a:r>
              <a:rPr lang="hr-HR" dirty="0" err="1" smtClean="0"/>
              <a:t>Shdowing</a:t>
            </a:r>
            <a:r>
              <a:rPr lang="hr-HR" dirty="0" smtClean="0"/>
              <a:t> aktivnosti</a:t>
            </a:r>
            <a:br>
              <a:rPr lang="hr-HR" dirty="0" smtClean="0"/>
            </a:br>
            <a:r>
              <a:rPr lang="hr-HR" dirty="0" smtClean="0"/>
              <a:t>Finska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Na </a:t>
            </a:r>
            <a:r>
              <a:rPr lang="hr-HR" dirty="0"/>
              <a:t>mobilnosti u </a:t>
            </a:r>
            <a:r>
              <a:rPr lang="hr-HR" dirty="0" err="1"/>
              <a:t>Ymmersta</a:t>
            </a:r>
            <a:r>
              <a:rPr lang="hr-HR" dirty="0"/>
              <a:t> </a:t>
            </a:r>
            <a:r>
              <a:rPr lang="hr-HR" dirty="0" err="1"/>
              <a:t>koulu</a:t>
            </a:r>
            <a:r>
              <a:rPr lang="hr-HR" dirty="0"/>
              <a:t>, </a:t>
            </a:r>
            <a:r>
              <a:rPr lang="hr-HR" dirty="0" err="1" smtClean="0"/>
              <a:t>Espoo</a:t>
            </a:r>
            <a:r>
              <a:rPr lang="hr-HR" dirty="0" smtClean="0"/>
              <a:t>, </a:t>
            </a:r>
            <a:r>
              <a:rPr lang="hr-HR" dirty="0"/>
              <a:t>Finska, sudjelovat će 5 osoba: ravnateljica, stručna suradnica socijalna pedagoginja, učiteljica socijalna pedagoginja u produženom stručnom postupku, učiteljica razredne nastave u posebnom razredu te nastavnica hrvatskog jezika. </a:t>
            </a:r>
            <a:r>
              <a:rPr lang="hr-HR" dirty="0" err="1" smtClean="0"/>
              <a:t>Job</a:t>
            </a:r>
            <a:r>
              <a:rPr lang="hr-HR" dirty="0" smtClean="0"/>
              <a:t> </a:t>
            </a:r>
            <a:r>
              <a:rPr lang="hr-HR" dirty="0" err="1"/>
              <a:t>shadowing</a:t>
            </a:r>
            <a:r>
              <a:rPr lang="hr-HR" dirty="0"/>
              <a:t> aktivnosti će trajati </a:t>
            </a:r>
            <a:r>
              <a:rPr lang="hr-HR" dirty="0" smtClean="0"/>
              <a:t>5 </a:t>
            </a:r>
            <a:r>
              <a:rPr lang="hr-HR" dirty="0"/>
              <a:t>radnih dana, uz 2 dana za </a:t>
            </a:r>
            <a:r>
              <a:rPr lang="hr-HR" dirty="0" smtClean="0"/>
              <a:t>putovanje. Sa </a:t>
            </a:r>
            <a:r>
              <a:rPr lang="hr-HR" dirty="0"/>
              <a:t>školom se dogovorio sadržaj aktivnosti po danima: 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Upoznavanje </a:t>
            </a:r>
            <a:r>
              <a:rPr lang="hr-HR" dirty="0"/>
              <a:t>partnerske škole i finskog obrazovnog sustava s naglaskom na obrazovanju učenika s teškoćama; uspoređivanje obrazovnih sustava dviju zemalja; upoznavanje s učiteljima; promatranje obrazovne prakse te rada integriranih grupa slobodnih aktivnosti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Promatranje </a:t>
            </a:r>
            <a:r>
              <a:rPr lang="hr-HR" dirty="0"/>
              <a:t>obrazovne prakse te volonterskih grupa </a:t>
            </a:r>
          </a:p>
          <a:p>
            <a:pPr>
              <a:buFont typeface="+mj-lt"/>
              <a:buAutoNum type="arabicPeriod"/>
            </a:pPr>
            <a:r>
              <a:rPr lang="hr-HR" dirty="0"/>
              <a:t>P</a:t>
            </a:r>
            <a:r>
              <a:rPr lang="hr-HR" dirty="0" smtClean="0"/>
              <a:t>romatranje </a:t>
            </a:r>
            <a:r>
              <a:rPr lang="hr-HR" dirty="0"/>
              <a:t>obrazovne prakse, upoznavanje s finskim sustavom potpore učenicima s teškoćama; promatranje volonterskih aktivnosti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Promatranje </a:t>
            </a:r>
            <a:r>
              <a:rPr lang="hr-HR" dirty="0"/>
              <a:t>obrazovne prakse, inovativnih pristupa u obrazovanju; analiza volonterskih aktivnosti  </a:t>
            </a:r>
          </a:p>
          <a:p>
            <a:pPr>
              <a:buFont typeface="+mj-lt"/>
              <a:buAutoNum type="arabicPeriod"/>
            </a:pPr>
            <a:r>
              <a:rPr lang="hr-HR" dirty="0" smtClean="0"/>
              <a:t>Analiza </a:t>
            </a:r>
            <a:r>
              <a:rPr lang="hr-HR" dirty="0"/>
              <a:t>primjera dobre prakse, korištenja tehnologije i didaktičkih materijala i profesionalnog razvoja djelatnika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5270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Turska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Na mobilnosti u školi </a:t>
            </a:r>
            <a:r>
              <a:rPr lang="hr-HR" dirty="0" err="1"/>
              <a:t>Antalya</a:t>
            </a:r>
            <a:r>
              <a:rPr lang="hr-HR" dirty="0"/>
              <a:t> BILSEM, Turska, državnoj školi koja obrazuje darovite učenike, sudjelovat će 5 osoba: ravnateljica, učiteljice razredne nastave, povijesti, kemije/biologije te engleskog/njemačkog jezika. </a:t>
            </a:r>
            <a:r>
              <a:rPr lang="hr-HR" dirty="0" smtClean="0"/>
              <a:t>Sudionici će u školi boraviti 5 radnih dana te će 2 dana provesti na putu. </a:t>
            </a:r>
            <a:r>
              <a:rPr lang="hr-HR" dirty="0"/>
              <a:t>Sa školom se dogovorio plan aktivnosti po danima: </a:t>
            </a:r>
          </a:p>
          <a:p>
            <a:pPr lvl="0">
              <a:buFont typeface="+mj-lt"/>
              <a:buAutoNum type="arabicPeriod"/>
            </a:pPr>
            <a:r>
              <a:rPr lang="hr-HR" dirty="0" smtClean="0"/>
              <a:t>Upoznavanje </a:t>
            </a:r>
            <a:r>
              <a:rPr lang="hr-HR" dirty="0"/>
              <a:t>sa školom i turskim obrazovnim sustavom; analiza sličnosti i razlika u odnosu na Hrvatsku; obrazovanje darovitih u Turskoj</a:t>
            </a:r>
          </a:p>
          <a:p>
            <a:pPr lvl="0">
              <a:buFont typeface="+mj-lt"/>
              <a:buAutoNum type="arabicPeriod"/>
            </a:pPr>
            <a:r>
              <a:rPr lang="hr-HR" dirty="0"/>
              <a:t>Upoznavanje sa sustavom detekcije i uključivanja darovitih učenika u dodatne programe; promatranje obrazovne prakse</a:t>
            </a:r>
          </a:p>
          <a:p>
            <a:pPr lvl="0">
              <a:buFont typeface="+mj-lt"/>
              <a:buAutoNum type="arabicPeriod"/>
            </a:pPr>
            <a:r>
              <a:rPr lang="hr-HR" dirty="0"/>
              <a:t>Promatranje obrazovne prakse i programa podrške i motivacije </a:t>
            </a:r>
          </a:p>
          <a:p>
            <a:pPr lvl="0">
              <a:buFont typeface="+mj-lt"/>
              <a:buAutoNum type="arabicPeriod"/>
            </a:pPr>
            <a:r>
              <a:rPr lang="hr-HR" dirty="0"/>
              <a:t>Promatranje obrazovne prakse, analiza učenja temeljenog na projektnom radu</a:t>
            </a:r>
          </a:p>
          <a:p>
            <a:pPr lvl="0">
              <a:buFont typeface="+mj-lt"/>
              <a:buAutoNum type="arabicPeriod"/>
            </a:pPr>
            <a:r>
              <a:rPr lang="hr-HR" dirty="0"/>
              <a:t>Upoznavanje s korištenjem tehnologije i web alatima u radu s darovitima; sudjelovanje učenika u razvoju projekata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17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Očekivani rezultati mobilnosti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Sudionici će usvojiti nove načine poučavanja učenika s posebnim potrebama i potencijalno darovitih učenika. </a:t>
            </a:r>
            <a:endParaRPr lang="hr-HR" dirty="0" smtClean="0"/>
          </a:p>
          <a:p>
            <a:r>
              <a:rPr lang="hr-HR" dirty="0" smtClean="0"/>
              <a:t>Moći </a:t>
            </a:r>
            <a:r>
              <a:rPr lang="hr-HR" dirty="0"/>
              <a:t>će usporediti hrvatske, finske i turske obrazovne programe i prakse. </a:t>
            </a:r>
            <a:endParaRPr lang="hr-HR" dirty="0" smtClean="0"/>
          </a:p>
          <a:p>
            <a:r>
              <a:rPr lang="hr-HR" dirty="0" smtClean="0"/>
              <a:t>Usvojit </a:t>
            </a:r>
            <a:r>
              <a:rPr lang="hr-HR" dirty="0"/>
              <a:t>će nove mogućnosti uporabe tehnologije i didaktičkih sredstava u svrhu obogaćivanja rada i kreiranja zanimljivije nastave te olakšavanja dostizanja obrazovnih ishoda. </a:t>
            </a:r>
            <a:endParaRPr lang="hr-HR" dirty="0" smtClean="0"/>
          </a:p>
          <a:p>
            <a:r>
              <a:rPr lang="hr-HR" dirty="0" smtClean="0"/>
              <a:t>Usavršit </a:t>
            </a:r>
            <a:r>
              <a:rPr lang="hr-HR" dirty="0"/>
              <a:t>će se u načinima ostvarivanja učinkovitije komunikacije s roditeljima</a:t>
            </a:r>
            <a:r>
              <a:rPr lang="hr-HR" dirty="0" smtClean="0"/>
              <a:t>.</a:t>
            </a:r>
          </a:p>
          <a:p>
            <a:r>
              <a:rPr lang="hr-HR" dirty="0" smtClean="0"/>
              <a:t> </a:t>
            </a:r>
            <a:r>
              <a:rPr lang="hr-HR" dirty="0"/>
              <a:t>Povećat će znanja za osmišljavanje volonterskih aktivnosti </a:t>
            </a:r>
            <a:endParaRPr lang="hr-HR" dirty="0" smtClean="0"/>
          </a:p>
          <a:p>
            <a:r>
              <a:rPr lang="hr-HR" dirty="0" smtClean="0"/>
              <a:t>Ravnateljica </a:t>
            </a:r>
            <a:r>
              <a:rPr lang="hr-HR" dirty="0"/>
              <a:t>će usavršiti vještine ostvarivanja suradnje s međunarodnim partnerima. </a:t>
            </a:r>
            <a:endParaRPr lang="hr-HR" dirty="0" smtClean="0"/>
          </a:p>
          <a:p>
            <a:r>
              <a:rPr lang="hr-HR" dirty="0" smtClean="0"/>
              <a:t>Sudionici </a:t>
            </a:r>
            <a:r>
              <a:rPr lang="hr-HR" dirty="0"/>
              <a:t>će ostvariti nova partnerstva.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663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Evaluacija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Ishode učenja ćemo evaluirati korištenjem upitnika o znanjima, vještinama i nastavnim praksama učitelja prije aktivnosti, po povratku s aktivnosti i tri mjeseca nakon aktivnosti mobilnosti. </a:t>
            </a:r>
            <a:endParaRPr lang="hr-HR" dirty="0" smtClean="0"/>
          </a:p>
          <a:p>
            <a:r>
              <a:rPr lang="hr-HR" dirty="0" smtClean="0"/>
              <a:t>Promatranjem </a:t>
            </a:r>
            <a:r>
              <a:rPr lang="hr-HR" dirty="0"/>
              <a:t>i opisno će se pratiti napredovanje učenika s posebnim potrebama te njihovo uključivanje u volonterske aktivnosti. </a:t>
            </a:r>
            <a:endParaRPr lang="hr-HR" dirty="0" smtClean="0"/>
          </a:p>
          <a:p>
            <a:r>
              <a:rPr lang="hr-HR" dirty="0" smtClean="0"/>
              <a:t>Anketom </a:t>
            </a:r>
            <a:r>
              <a:rPr lang="hr-HR" dirty="0"/>
              <a:t>će se ispitati zadovoljstvo učenika koji su sudjelovali u radionicama i izvannastavnim aktivnostima za poticanje darovitosti. </a:t>
            </a:r>
            <a:endParaRPr lang="hr-HR" dirty="0" smtClean="0"/>
          </a:p>
          <a:p>
            <a:r>
              <a:rPr lang="hr-HR" dirty="0" smtClean="0"/>
              <a:t>Mjerit </a:t>
            </a:r>
            <a:r>
              <a:rPr lang="hr-HR" dirty="0"/>
              <a:t>će se broj provedenih akcija </a:t>
            </a:r>
            <a:r>
              <a:rPr lang="hr-HR" dirty="0" err="1"/>
              <a:t>inkluzivnog</a:t>
            </a:r>
            <a:r>
              <a:rPr lang="hr-HR" dirty="0"/>
              <a:t> volontiranja te broj učenika koje je u njima sudjelovao. </a:t>
            </a:r>
            <a:endParaRPr lang="hr-HR" dirty="0" smtClean="0"/>
          </a:p>
          <a:p>
            <a:r>
              <a:rPr lang="hr-HR" dirty="0" smtClean="0"/>
              <a:t>Svi </a:t>
            </a:r>
            <a:r>
              <a:rPr lang="hr-HR" dirty="0"/>
              <a:t>sudionici mobilnosti sudjelovat će u završnom sastanku usmjerenom na analizu uspješnost projekta.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0989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Diseminacija projektnih rezultata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3" y="2160589"/>
            <a:ext cx="8986211" cy="4697411"/>
          </a:xfrm>
        </p:spPr>
        <p:txBody>
          <a:bodyPr>
            <a:normAutofit/>
          </a:bodyPr>
          <a:lstStyle/>
          <a:p>
            <a:r>
              <a:rPr lang="hr-HR" dirty="0" smtClean="0"/>
              <a:t>Unutar škole: prezentacija primjera dobre prakse na Učiteljskim vijećima, radionice o </a:t>
            </a:r>
            <a:r>
              <a:rPr lang="hr-HR" dirty="0"/>
              <a:t>inovativnim metodama i načinima rada s učenicima s posebnim </a:t>
            </a:r>
            <a:r>
              <a:rPr lang="hr-HR" dirty="0" smtClean="0"/>
              <a:t>potrebama, izrada smjernica za rad na aktivima, prezentacije primjera dobre prakse Vijeću roditelja i Vijeću učenika, radionice </a:t>
            </a:r>
            <a:r>
              <a:rPr lang="hr-HR" dirty="0"/>
              <a:t>o </a:t>
            </a:r>
            <a:r>
              <a:rPr lang="hr-HR" dirty="0" err="1"/>
              <a:t>inkluzivnom</a:t>
            </a:r>
            <a:r>
              <a:rPr lang="hr-HR" dirty="0"/>
              <a:t> </a:t>
            </a:r>
            <a:r>
              <a:rPr lang="hr-HR" dirty="0" smtClean="0"/>
              <a:t>volontiranju na SRZ, izrada plakata </a:t>
            </a:r>
            <a:endParaRPr lang="hr-HR" dirty="0" smtClean="0"/>
          </a:p>
          <a:p>
            <a:r>
              <a:rPr lang="hr-HR" dirty="0" smtClean="0"/>
              <a:t>Izvan </a:t>
            </a:r>
            <a:r>
              <a:rPr lang="hr-HR" dirty="0" smtClean="0"/>
              <a:t>škole: </a:t>
            </a:r>
            <a:r>
              <a:rPr lang="hr-HR" dirty="0" smtClean="0"/>
              <a:t>izvještavanje </a:t>
            </a:r>
            <a:r>
              <a:rPr lang="hr-HR" dirty="0" smtClean="0"/>
              <a:t>putem web i Facebook stranice škole, objava članka u Slobodnoj </a:t>
            </a:r>
            <a:r>
              <a:rPr lang="hr-HR" dirty="0"/>
              <a:t>Dalmaciji te na </a:t>
            </a:r>
            <a:r>
              <a:rPr lang="hr-HR" dirty="0" smtClean="0"/>
              <a:t>portalima </a:t>
            </a:r>
            <a:r>
              <a:rPr lang="hr-HR" dirty="0"/>
              <a:t>Dalmacija </a:t>
            </a:r>
            <a:r>
              <a:rPr lang="hr-HR" dirty="0" smtClean="0"/>
              <a:t>News, </a:t>
            </a:r>
            <a:r>
              <a:rPr lang="hr-HR" dirty="0" smtClean="0"/>
              <a:t>škole.hr</a:t>
            </a:r>
            <a:r>
              <a:rPr lang="hr-HR" dirty="0" smtClean="0"/>
              <a:t>, organizacija </a:t>
            </a:r>
            <a:r>
              <a:rPr lang="hr-HR" dirty="0" err="1" smtClean="0"/>
              <a:t>Erasmus</a:t>
            </a:r>
            <a:r>
              <a:rPr lang="hr-HR" dirty="0" smtClean="0"/>
              <a:t> </a:t>
            </a:r>
            <a:r>
              <a:rPr lang="hr-HR" dirty="0" smtClean="0"/>
              <a:t>dana, </a:t>
            </a:r>
            <a:r>
              <a:rPr lang="hr-HR" dirty="0" smtClean="0"/>
              <a:t>predstavljanje projekta u drugim školama, na županijskim stručnim </a:t>
            </a:r>
            <a:r>
              <a:rPr lang="hr-HR" dirty="0" smtClean="0"/>
              <a:t>vijećima, daljnja </a:t>
            </a:r>
            <a:r>
              <a:rPr lang="hr-HR" dirty="0" smtClean="0"/>
              <a:t>suradnja s partnerima putem </a:t>
            </a:r>
            <a:r>
              <a:rPr lang="hr-HR" dirty="0" err="1" smtClean="0"/>
              <a:t>eTwinning</a:t>
            </a:r>
            <a:r>
              <a:rPr lang="hr-HR" dirty="0" smtClean="0"/>
              <a:t> </a:t>
            </a:r>
            <a:r>
              <a:rPr lang="hr-HR" dirty="0" smtClean="0"/>
              <a:t>projekata, uključivanje </a:t>
            </a:r>
            <a:r>
              <a:rPr lang="hr-HR" dirty="0" smtClean="0"/>
              <a:t>članova projektnog tima u odgovarajuće </a:t>
            </a:r>
            <a:r>
              <a:rPr lang="hr-HR" dirty="0" err="1"/>
              <a:t>eTwinning</a:t>
            </a:r>
            <a:r>
              <a:rPr lang="hr-HR" dirty="0"/>
              <a:t> </a:t>
            </a:r>
            <a:r>
              <a:rPr lang="hr-HR" dirty="0" smtClean="0"/>
              <a:t>grupe.</a:t>
            </a:r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97621738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888</TotalTime>
  <Words>697</Words>
  <Application>Microsoft Office PowerPoint</Application>
  <PresentationFormat>Široki zaslon</PresentationFormat>
  <Paragraphs>52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RASTIMO ZAJEDNO </vt:lpstr>
      <vt:lpstr>Prije prijave na natječaj</vt:lpstr>
      <vt:lpstr>Potrebe škole na kojima se temelji projekt</vt:lpstr>
      <vt:lpstr>Ciljevi projekta</vt:lpstr>
      <vt:lpstr>Plan rad Job Shdowing aktivnosti Finska</vt:lpstr>
      <vt:lpstr>Turska</vt:lpstr>
      <vt:lpstr>Očekivani rezultati mobilnosti</vt:lpstr>
      <vt:lpstr>Evaluacija</vt:lpstr>
      <vt:lpstr>Diseminacija projektnih rezultata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RASTIMO ZAJEDNO</dc:title>
  <dc:creator>OŠ Blatine-Škrape</dc:creator>
  <cp:lastModifiedBy>OŠ Blatine-Škrape</cp:lastModifiedBy>
  <cp:revision>16</cp:revision>
  <dcterms:created xsi:type="dcterms:W3CDTF">2023-04-24T17:15:26Z</dcterms:created>
  <dcterms:modified xsi:type="dcterms:W3CDTF">2023-04-30T20:30:29Z</dcterms:modified>
</cp:coreProperties>
</file>